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5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84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69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2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0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9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1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85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8FB88-2EEB-4329-88A1-4AF4B093BBE0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5031-C3CC-417D-B231-3F47C78B45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0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480" y="3503880"/>
            <a:ext cx="11443965" cy="2387600"/>
          </a:xfrm>
        </p:spPr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Beteja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Zhegocit-15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</a:t>
            </a:r>
          </a:p>
        </p:txBody>
      </p:sp>
    </p:spTree>
    <p:extLst>
      <p:ext uri="{BB962C8B-B14F-4D97-AF65-F5344CB8AC3E}">
        <p14:creationId xmlns:p14="http://schemas.microsoft.com/office/powerpoint/2010/main" val="358079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Karadakut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Çlirimitare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shtrihej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shumicën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djemtë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vajzat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Anamoravës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përpjekjet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përpjekjesh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shtrirje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lidhshmëri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Llapit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Nerodimes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koordinim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Shtabin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UÇK-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komandant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z.Ahmet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Isufi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Rexha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zëvendës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komandant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Shaqa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Shtrirja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Karadakut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Operative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Shtabin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shtrirje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Zllashi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Brusi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Vërbicë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Gadish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Kishnapole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Sllakoc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Karadak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Zllashi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Marecit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Novobërdës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Kamenicës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630" y="4001294"/>
            <a:ext cx="2741543" cy="273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6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Betejës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15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mëngjesit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sulmuan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Vërbicën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ofansivën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UÇK-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fshatrat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Parallovë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Kishnicë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Akllap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Sllovi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banorët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vështirë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Smallushës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Gadimes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25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Ballafaqimi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Pajazit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Ahmeti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Myrtaj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njëjtin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ballafaqimi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bashkëshortët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Hanumshahe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Abdullahu-Zymberi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Tefik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Zymberi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vëllezërit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Shaban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Ramadan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Hyseni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Alban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Gjilani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Fadil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Rashiti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6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popullësisë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evakuimi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sugjerimin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vet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banorët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Alibabve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Plitkoviçit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Vrellës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Gadimes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shkolla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fshatit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granatua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lufta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mësyen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Bisagut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Mrizit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Sherif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Sherifi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Pacolli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lvl="1" algn="just">
              <a:spcBef>
                <a:spcPts val="100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gjindeshin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Hyseni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Ramadani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qëndrese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heroike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altarin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lirisë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2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dëgjnin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shtëpitë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Alibabve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përpjekjeve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titanike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UÇK-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depërtonte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luftimeve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Fadil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Fatmir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shkollës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fshatit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afërsi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Sahit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Kastriot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Baftiu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vëllaun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Shahinin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dhëndrin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Zylfije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22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Përveç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Malësia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Zhegocit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bijat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dorëzuan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pushtuesi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altarin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Ushtrisë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Çlirimtare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Kosovës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Bahtir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Jahiri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arsimtar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(22.04.1999);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Miftari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(08.06.1999); Ibrahim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Pacolli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Jahiri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(22.05.1999) 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Osmani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Gadish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Gafurr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Hyseni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Sllovi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Bajram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Sllovi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Rexhep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Ramadani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Prishtinë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Shefik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Miftari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Hysni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Xhemajli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Ramadani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Ibrahim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Beqiri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(12.06.1999);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Shefki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85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435" y="1279525"/>
            <a:ext cx="10515600" cy="3902075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Lavdi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Lavdi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009" y="147160"/>
            <a:ext cx="1057896" cy="11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80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b22e86e-622f-4fdf-8d77-74f1f9b486e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4713" y="1163016"/>
            <a:ext cx="10442575" cy="4351338"/>
          </a:xfrm>
        </p:spPr>
      </p:pic>
    </p:spTree>
    <p:extLst>
      <p:ext uri="{BB962C8B-B14F-4D97-AF65-F5344CB8AC3E}">
        <p14:creationId xmlns:p14="http://schemas.microsoft.com/office/powerpoint/2010/main" val="374720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790</Words>
  <Application>Microsoft Office PowerPoint</Application>
  <PresentationFormat>Ekran i gjerë</PresentationFormat>
  <Paragraphs>22</Paragraphs>
  <Slides>10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Titujt e diapozitivave</vt:lpstr>
      </vt:variant>
      <vt:variant>
        <vt:i4>10</vt:i4>
      </vt:variant>
    </vt:vector>
  </HeadingPairs>
  <TitlesOfParts>
    <vt:vector size="11" baseType="lpstr">
      <vt:lpstr>Office Theme</vt:lpstr>
      <vt:lpstr>Beteja e Zhegocit-15 Prill 1999</vt:lpstr>
      <vt:lpstr> Zona Operative e Karadakut</vt:lpstr>
      <vt:lpstr>Shtrirja e Zonës Operative të Karadakut</vt:lpstr>
      <vt:lpstr>Fillimi i Betejës së Zhegocit</vt:lpstr>
      <vt:lpstr>Prezantimi në PowerPoint</vt:lpstr>
      <vt:lpstr>Prezantimi në PowerPoint</vt:lpstr>
      <vt:lpstr>Prezantimi në PowerPoint</vt:lpstr>
      <vt:lpstr>Prezantimi në PowerPoint</vt:lpstr>
      <vt:lpstr>Lavdi gjakut të derdhur për liri ! Lavdi dëshmorëve !</vt:lpstr>
      <vt:lpstr>Prezantimi në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Beteja e Zhegocit 15 Prill 1999</dc:title>
  <dc:creator>User</dc:creator>
  <cp:lastModifiedBy>Ilmi Musliu</cp:lastModifiedBy>
  <cp:revision>13</cp:revision>
  <dcterms:created xsi:type="dcterms:W3CDTF">2025-04-14T17:58:39Z</dcterms:created>
  <dcterms:modified xsi:type="dcterms:W3CDTF">2026-04-14T15:30:48Z</dcterms:modified>
</cp:coreProperties>
</file>